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61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73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7AB3B-4039-4A75-96DF-590952AA6D4F}" type="datetimeFigureOut">
              <a:rPr lang="cs-CZ" smtClean="0"/>
              <a:t>20.07.2017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1E915-E52A-45A2-BFEE-C693A08E5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4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5892" y="250031"/>
            <a:ext cx="7205220" cy="733481"/>
          </a:xfrm>
        </p:spPr>
        <p:txBody>
          <a:bodyPr anchor="b">
            <a:normAutofit/>
          </a:bodyPr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112" y="1189850"/>
            <a:ext cx="6858000" cy="482562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51F4-0984-4476-86D0-2F992CC7CFF9}" type="datetime1">
              <a:rPr lang="cs-CZ" smtClean="0"/>
              <a:t>20.07.2017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76BB-B5FC-4CDC-B5BC-A1BA5E3D6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490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695892" y="6549656"/>
            <a:ext cx="1387550" cy="30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E130B6CC-6F94-4715-A299-2BCA8B27525F}" type="datetime1">
              <a:rPr lang="cs-CZ" smtClean="0"/>
              <a:pPr/>
              <a:t>20.07.2017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8864" y="6549656"/>
            <a:ext cx="3086100" cy="308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371" y="6549656"/>
            <a:ext cx="467833" cy="308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77B476BB-B5FC-4CDC-B5BC-A1BA5E3D60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893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5892" y="1259958"/>
            <a:ext cx="3240000" cy="491700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914" y="1259958"/>
            <a:ext cx="3240000" cy="49191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3CE6-AF4A-42E4-8BF8-837C6053567B}" type="datetime1">
              <a:rPr lang="cs-CZ" smtClean="0"/>
              <a:t>20.07.2017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76BB-B5FC-4CDC-B5BC-A1BA5E3D6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07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F098-B325-47D6-9F4D-5E2370108C78}" type="datetime1">
              <a:rPr lang="cs-CZ" smtClean="0"/>
              <a:t>20.07.2017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76BB-B5FC-4CDC-B5BC-A1BA5E3D6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187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863D-0783-4DAF-9F8B-F917018B8006}" type="datetime1">
              <a:rPr lang="cs-CZ" smtClean="0"/>
              <a:t>20.07.2017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76BB-B5FC-4CDC-B5BC-A1BA5E3D6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32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5892" y="250031"/>
            <a:ext cx="7205221" cy="764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892" y="1264444"/>
            <a:ext cx="6819458" cy="4912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5892" y="6549656"/>
            <a:ext cx="1387550" cy="30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E130B6CC-6F94-4715-A299-2BCA8B27525F}" type="datetime1">
              <a:rPr lang="cs-CZ" smtClean="0"/>
              <a:pPr/>
              <a:t>20.07.2017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8864" y="6549656"/>
            <a:ext cx="3086100" cy="308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371" y="6549656"/>
            <a:ext cx="467833" cy="308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77B476BB-B5FC-4CDC-B5BC-A1BA5E3D60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2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algn="r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accent5">
              <a:lumMod val="50000"/>
            </a:schemeClr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8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33637" y="6545503"/>
            <a:ext cx="435935" cy="307181"/>
          </a:xfrm>
        </p:spPr>
        <p:txBody>
          <a:bodyPr/>
          <a:lstStyle/>
          <a:p>
            <a:fld id="{77B476BB-B5FC-4CDC-B5BC-A1BA5E3D60B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5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76BB-B5FC-4CDC-B5BC-A1BA5E3D60B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476BB-B5FC-4CDC-B5BC-A1BA5E3D60B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šablona" id="{9EDB813D-9B50-4FCA-A0CF-1BFD6F11EC3A}" vid="{66391235-CF38-422B-A2EB-0F7D0722A2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PowerPoint_šablona</Template>
  <TotalTime>34</TotalTime>
  <Words>3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1</dc:title>
  <dc:creator>Uživatel systému Windows</dc:creator>
  <cp:lastModifiedBy>Uživatel systému Windows</cp:lastModifiedBy>
  <cp:revision>8</cp:revision>
  <dcterms:created xsi:type="dcterms:W3CDTF">2017-07-20T09:20:36Z</dcterms:created>
  <dcterms:modified xsi:type="dcterms:W3CDTF">2017-07-20T11:00:35Z</dcterms:modified>
</cp:coreProperties>
</file>